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7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77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9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8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8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FC13CC-9668-4569-AF26-C1D68CAF413F}" type="datetimeFigureOut">
              <a:rPr lang="en-US" smtClean="0"/>
              <a:t>08/28/2018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1369-4FAB-4A03-8A28-9D69141D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9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85801"/>
            <a:ext cx="936064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Loyal Subjects to Independent </a:t>
            </a:r>
            <a:r>
              <a:rPr lang="en-US" sz="4000" b="1" dirty="0" smtClean="0"/>
              <a:t>States after the French &amp; Indian War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05001"/>
            <a:ext cx="569595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7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8534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900" dirty="0"/>
              <a:t> British </a:t>
            </a:r>
            <a:r>
              <a:rPr lang="en-US" sz="3900" dirty="0"/>
              <a:t>AND Independent: </a:t>
            </a:r>
            <a:r>
              <a:rPr lang="en-US" sz="3900" dirty="0"/>
              <a:t/>
            </a:r>
            <a:br>
              <a:rPr lang="en-US" sz="39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8534400" cy="4525963"/>
          </a:xfrm>
        </p:spPr>
        <p:txBody>
          <a:bodyPr/>
          <a:lstStyle/>
          <a:p>
            <a:pPr lvl="0" algn="ctr">
              <a:buNone/>
            </a:pPr>
            <a:r>
              <a:rPr lang="en-US" dirty="0" smtClean="0"/>
              <a:t>Economic </a:t>
            </a:r>
            <a:r>
              <a:rPr lang="en-US" dirty="0"/>
              <a:t>Independence: </a:t>
            </a:r>
            <a:endParaRPr lang="en-US" dirty="0" smtClean="0"/>
          </a:p>
          <a:p>
            <a:pPr lvl="0" algn="ctr">
              <a:buNone/>
            </a:pPr>
            <a:r>
              <a:rPr lang="en-US" dirty="0" smtClean="0"/>
              <a:t>The </a:t>
            </a:r>
            <a:r>
              <a:rPr lang="en-US" dirty="0"/>
              <a:t>Poorly Enforced Navigation Acts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1"/>
            <a:ext cx="7086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4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was purpose</a:t>
            </a:r>
          </a:p>
          <a:p>
            <a:endParaRPr lang="en-US" sz="2800" dirty="0"/>
          </a:p>
          <a:p>
            <a:r>
              <a:rPr lang="en-US" sz="2800" dirty="0"/>
              <a:t>What was the outcome</a:t>
            </a:r>
          </a:p>
          <a:p>
            <a:endParaRPr lang="en-US" sz="2800" dirty="0"/>
          </a:p>
          <a:p>
            <a:r>
              <a:rPr lang="en-US" sz="2800" dirty="0"/>
              <a:t>What resulted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34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7696200" cy="938848"/>
          </a:xfrm>
        </p:spPr>
        <p:txBody>
          <a:bodyPr>
            <a:normAutofit/>
          </a:bodyPr>
          <a:lstStyle/>
          <a:p>
            <a:r>
              <a:rPr lang="en-US" sz="3600" dirty="0"/>
              <a:t>Purpose of French &amp; Indian War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700" y="2286000"/>
            <a:ext cx="6711654" cy="3962406"/>
          </a:xfrm>
        </p:spPr>
        <p:txBody>
          <a:bodyPr>
            <a:normAutofit/>
          </a:bodyPr>
          <a:lstStyle/>
          <a:p>
            <a:r>
              <a:rPr lang="en-US" sz="2800" dirty="0"/>
              <a:t>Push French out of needed territory</a:t>
            </a:r>
          </a:p>
          <a:p>
            <a:endParaRPr lang="en-US" sz="2800" dirty="0"/>
          </a:p>
          <a:p>
            <a:r>
              <a:rPr lang="en-US" sz="2800" dirty="0"/>
              <a:t>Grow the Colonies</a:t>
            </a:r>
          </a:p>
          <a:p>
            <a:endParaRPr lang="en-US" sz="2800" dirty="0"/>
          </a:p>
          <a:p>
            <a:r>
              <a:rPr lang="en-US" sz="2800" dirty="0"/>
              <a:t>Economic Opportunities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961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1"/>
            <a:ext cx="8229600" cy="1295399"/>
          </a:xfrm>
        </p:spPr>
        <p:txBody>
          <a:bodyPr>
            <a:noAutofit/>
          </a:bodyPr>
          <a:lstStyle/>
          <a:p>
            <a:pPr lvl="0" algn="ctr"/>
            <a:r>
              <a:rPr lang="en-US" sz="3600" dirty="0"/>
              <a:t>Geographic </a:t>
            </a:r>
            <a:r>
              <a:rPr lang="en-US" sz="3600" dirty="0"/>
              <a:t>Expansion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Population </a:t>
            </a:r>
            <a:r>
              <a:rPr lang="en-US" sz="3600" dirty="0"/>
              <a:t>Boom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0" y="1600199"/>
          <a:ext cx="6096000" cy="44196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/>
                        <a:t>Year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Colonial Population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/>
                        <a:t>1625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1,980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/>
                        <a:t>1641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/>
                        <a:t>1688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/>
                        <a:t>1702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270,000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/>
                        <a:t>1715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434,600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/>
                        <a:t>1749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1,046,000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/>
                        <a:t>1754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1,485,634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/>
                        <a:t>1765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2,240,000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/>
                        <a:t>1775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2,418,000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0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Need to Expand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6549" y="1606731"/>
            <a:ext cx="7733211" cy="464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92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047" y="457200"/>
            <a:ext cx="7055380" cy="1400530"/>
          </a:xfrm>
        </p:spPr>
        <p:txBody>
          <a:bodyPr/>
          <a:lstStyle/>
          <a:p>
            <a:pPr algn="ctr"/>
            <a:r>
              <a:rPr lang="en-US" dirty="0" smtClean="0"/>
              <a:t>What was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700" y="2052926"/>
            <a:ext cx="7915706" cy="4195481"/>
          </a:xfrm>
        </p:spPr>
        <p:txBody>
          <a:bodyPr>
            <a:normAutofit/>
          </a:bodyPr>
          <a:lstStyle/>
          <a:p>
            <a:r>
              <a:rPr lang="en-US" sz="2800" dirty="0"/>
              <a:t>England had extensive war debt</a:t>
            </a:r>
          </a:p>
          <a:p>
            <a:endParaRPr lang="en-US" sz="2800" dirty="0"/>
          </a:p>
          <a:p>
            <a:r>
              <a:rPr lang="en-US" sz="2800" dirty="0"/>
              <a:t>Differing views on how the war was won</a:t>
            </a:r>
          </a:p>
          <a:p>
            <a:pPr lvl="1"/>
            <a:r>
              <a:rPr lang="en-US" sz="2800" dirty="0"/>
              <a:t>British</a:t>
            </a:r>
          </a:p>
          <a:p>
            <a:pPr lvl="1"/>
            <a:r>
              <a:rPr lang="en-US" sz="2800" dirty="0"/>
              <a:t>Colonists</a:t>
            </a:r>
          </a:p>
          <a:p>
            <a:pPr lvl="1"/>
            <a:endParaRPr lang="en-US" sz="2800" dirty="0"/>
          </a:p>
          <a:p>
            <a:r>
              <a:rPr lang="en-US" sz="2800" dirty="0"/>
              <a:t>Increased colonies belief in self-sufficiency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3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“Salutary Neglect”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unofficial, long-term seventeenth- and eighteenth-century British Crown policy of avoiding strict enforcement of parliamentary laws meant to keep American colonies obedient to England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British mindset was now the colonies needed to start “Paying their Bills.”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7382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140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PowerPoint Presentation</vt:lpstr>
      <vt:lpstr> Loyal Subjects to Independent States after the French &amp; Indian War</vt:lpstr>
      <vt:lpstr> British AND Independent:  </vt:lpstr>
      <vt:lpstr>French and Indian War</vt:lpstr>
      <vt:lpstr>Purpose of French &amp; Indian War</vt:lpstr>
      <vt:lpstr>Geographic Expansion   Population Boom </vt:lpstr>
      <vt:lpstr>The Need to Expand</vt:lpstr>
      <vt:lpstr>What was Outcome</vt:lpstr>
      <vt:lpstr>Suspension of “Salutary Neglect”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Goode, David B.</dc:creator>
  <cp:lastModifiedBy>Goode, David B.</cp:lastModifiedBy>
  <cp:revision>2</cp:revision>
  <dcterms:created xsi:type="dcterms:W3CDTF">2018-08-28T16:31:53Z</dcterms:created>
  <dcterms:modified xsi:type="dcterms:W3CDTF">2018-08-28T16:38:51Z</dcterms:modified>
</cp:coreProperties>
</file>